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8" r:id="rId9"/>
    <p:sldId id="1147" r:id="rId10"/>
    <p:sldId id="1149" r:id="rId11"/>
    <p:sldId id="1150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2677656"/>
          </a:xfrm>
          <a:solidFill>
            <a:srgbClr val="E1F4FC"/>
          </a:solidFill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American Psychological Association points out that naps can improve memory, learning ability, immune system function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免疫功能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mood.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心理学会指出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午睡可以改善记忆力、学习能力、免疫系统功能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情绪。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DFF3FC"/>
              </a:clrFrom>
              <a:clrTo>
                <a:srgbClr val="DFF3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6324" y="1086910"/>
            <a:ext cx="2292373" cy="443755"/>
          </a:xfrm>
          <a:prstGeom prst="rect">
            <a:avLst/>
          </a:prstGeom>
        </p:spPr>
      </p:pic>
      <p:pic>
        <p:nvPicPr>
          <p:cNvPr id="8" name="译文.eps" descr="id:21474875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4597" y="2850998"/>
            <a:ext cx="937963" cy="28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16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2862322"/>
          </a:xfrm>
          <a:solidFill>
            <a:srgbClr val="E1F4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主句中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American Psychological Association”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；谓语是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“points out”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；宾语是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“that naps can improve memory, learning ability, immune system function and mood”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。在宾语从句中：主语是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“naps”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；谓语是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 improve”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；宾语是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“memory, learning ability, immune system function and mood”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只起到引导从句的作用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在从句中不充当成分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不表达意思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分析.eps" descr="id:21474875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4596" y="1412776"/>
            <a:ext cx="937963" cy="28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81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66645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主要介绍了小睡的好处以及小睡的几个阶段的相关信息。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1024639"/>
            <a:ext cx="11485848" cy="1468257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89165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Naps don’t just feel amazing—they are amazing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study published in the magazine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found a relationship between healthy napping and a lowered risk of heart disease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American Psychological Association points out that naps can improve memory, learning ability, immune system function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免疫功能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Sara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Mednick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writer of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Downstate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explains that when you fall asleep, your body moves through stages, each of which plays a role in health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Stage 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“dozing off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打瞌睡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period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Stage 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heart rate and brain activity slow down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Stage 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deep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7952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Stage 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rapid eye movement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sleep, when brain activity increases and you’re most likely to dream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Ideal napping times are based around this four-stage cycle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20-minute nap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 20 and 30 minutes is one napping sweet spot, according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Mednick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who explains that you get enough Stage 2 sleep to turn your body and mind into full relaxation mode, good for memory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60-minute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nap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“Stage 3 sleep is a time for your body to repair itself, strengthen the immune system and recharge energy stores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waking up during this stage can make you feel weak or rather ill,”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Mednick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people start to move out of Stage 3 after around 60 minutes, which makes it a good time to set your alarm clock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90-minute nap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complete sleep cycle is about an hour and a half, and napping for a full cycle is of great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naps longer than 90 minutes can influence nighttime sleep and might even lead to a bad memory, according to a study in the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Journal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American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Geriatrics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Society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a regular napper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“Everyone needs to rest, but not everyone necessarily needs to nap,” says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Mednick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a healthy napping improve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Skills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Sports ability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Nighttime sleep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0658" y="8294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34566" y="24208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American Psychological Association points out that naps can improve memory, learning ability, immune system function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免疫功能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mood.”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小睡能改善记忆力、学习能力、免疫系统功能和情绪。故选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from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will not have a dream until Stage 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who nap too long may be forgetful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can get enough Stage 2 sleep in 5 minutes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who nap healthily won’t have heart diseases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2059" y="84685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naps longer than 90 minutes can influence nighttime sleep and might even lead to a bad memory...”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小睡太久会导致记忆力下降。故选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011316"/>
            <a:ext cx="11485848" cy="4361900"/>
          </a:xfrm>
          <a:solidFill>
            <a:srgbClr val="E1F4FC"/>
          </a:solidFill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Stage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rapid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movement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increases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likely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第四阶段才会做梦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选项错误。根据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napping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spot,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Mednick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explains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Stage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body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full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relaxation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mode,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memory.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分钟的时长才能让你保证充足的第二阶段睡眠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选项错误。根据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published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magazine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relationship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napping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lowered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risk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disease.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健康的小睡可以降低患心脏病的风险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而不是健康的小睡可以让你不会得心脏病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选项错误。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思路引导.eps" descr="id:21474875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67771"/>
            <a:ext cx="1692615" cy="46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28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have a speech at 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which kind of nap will be the best choice at noon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10-minute nap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30-minute nap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60-minute nap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90-minute nap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0767" y="83814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34566" y="299095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“Between 20 and 30 minutes is one napping sweet spot, according to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Mednick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who explains that you get enough Stage 2 sleep to turn your body and mind into full relaxation mode, good for memory.”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分钟的小睡可以让身心完全放松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且对记忆力有好处。故选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712</Words>
  <Application>Microsoft Office PowerPoint</Application>
  <PresentationFormat>自定义</PresentationFormat>
  <Paragraphs>38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447</cp:revision>
  <dcterms:created xsi:type="dcterms:W3CDTF">2020-11-06T05:24:00Z</dcterms:created>
  <dcterms:modified xsi:type="dcterms:W3CDTF">2025-09-16T23:56:47Z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